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B0ED6-CFAA-4959-A2F9-07F5A116E2F7}" type="datetimeFigureOut">
              <a:rPr lang="pt-PT" smtClean="0"/>
              <a:pPr/>
              <a:t>22-11-2010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CAB38-62FF-4C7C-8567-64A53AAAA162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305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001000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14400"/>
            <a:ext cx="7848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769619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391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0</Words>
  <Application>Microsoft Office PowerPoint</Application>
  <PresentationFormat>Apresentação no Ecrã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24</cp:revision>
  <dcterms:created xsi:type="dcterms:W3CDTF">2010-11-22T02:52:18Z</dcterms:created>
  <dcterms:modified xsi:type="dcterms:W3CDTF">2010-11-22T08:14:30Z</dcterms:modified>
</cp:coreProperties>
</file>